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9" r:id="rId3"/>
    <p:sldId id="260" r:id="rId4"/>
    <p:sldId id="261" r:id="rId5"/>
    <p:sldId id="258" r:id="rId6"/>
    <p:sldId id="257"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86"/>
    <p:restoredTop sz="94579"/>
  </p:normalViewPr>
  <p:slideViewPr>
    <p:cSldViewPr snapToGrid="0" snapToObjects="1">
      <p:cViewPr varScale="1">
        <p:scale>
          <a:sx n="86" d="100"/>
          <a:sy n="86" d="100"/>
        </p:scale>
        <p:origin x="1048"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nl-NL" smtClean="0"/>
              <a:t>Titelstijl van model bewerken</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en-US" dirty="0"/>
          </a:p>
        </p:txBody>
      </p:sp>
      <p:sp>
        <p:nvSpPr>
          <p:cNvPr id="7" name="Date Placeholder 6"/>
          <p:cNvSpPr>
            <a:spLocks noGrp="1"/>
          </p:cNvSpPr>
          <p:nvPr>
            <p:ph type="dt" sz="half" idx="10"/>
          </p:nvPr>
        </p:nvSpPr>
        <p:spPr/>
        <p:txBody>
          <a:bodyPr/>
          <a:lstStyle/>
          <a:p>
            <a:fld id="{ECD19FB2-3AAB-4D03-B13A-2960828C78E3}" type="datetimeFigureOut">
              <a:rPr lang="en-US" dirty="0"/>
              <a:t>1/22/18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nl-NL" smtClean="0"/>
              <a:t>Titelstijl van model bewerken</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Sleep de afbeelding naar de tijdelijke aanduiding of klik op het pictogram als u een afbeelding wilt toevoegen</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tekststijl van het model te bewerken</a:t>
            </a:r>
          </a:p>
        </p:txBody>
      </p:sp>
      <p:sp>
        <p:nvSpPr>
          <p:cNvPr id="5" name="Date Placeholder 4"/>
          <p:cNvSpPr>
            <a:spLocks noGrp="1"/>
          </p:cNvSpPr>
          <p:nvPr>
            <p:ph type="dt" sz="half" idx="10"/>
          </p:nvPr>
        </p:nvSpPr>
        <p:spPr/>
        <p:txBody>
          <a:bodyPr/>
          <a:lstStyle/>
          <a:p>
            <a:fld id="{1B80C674-7DFC-42FE-B9CD-82963CDB1557}" type="datetimeFigureOut">
              <a:rPr lang="en-US" dirty="0"/>
              <a:t>1/22/18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nl-NL" smtClean="0"/>
              <a:t>Titelstijl van model bewerken</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tekststijl van het model te bewerken</a:t>
            </a:r>
          </a:p>
        </p:txBody>
      </p:sp>
      <p:sp>
        <p:nvSpPr>
          <p:cNvPr id="5" name="Date Placeholder 4"/>
          <p:cNvSpPr>
            <a:spLocks noGrp="1"/>
          </p:cNvSpPr>
          <p:nvPr>
            <p:ph type="dt" sz="half" idx="10"/>
          </p:nvPr>
        </p:nvSpPr>
        <p:spPr/>
        <p:txBody>
          <a:bodyPr/>
          <a:lstStyle/>
          <a:p>
            <a:fld id="{2076456F-F47D-4F25-8053-2A695DA0CA7D}" type="datetimeFigureOut">
              <a:rPr lang="en-US" dirty="0"/>
              <a:t>1/22/18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nl-NL" smtClean="0"/>
              <a:t>Titelstijl van model bewerken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tekststijl van het model te bewerken</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tekststijl van het model te bewerken</a:t>
            </a:r>
          </a:p>
        </p:txBody>
      </p:sp>
      <p:sp>
        <p:nvSpPr>
          <p:cNvPr id="5" name="Date Placeholder 4"/>
          <p:cNvSpPr>
            <a:spLocks noGrp="1"/>
          </p:cNvSpPr>
          <p:nvPr>
            <p:ph type="dt" sz="half" idx="10"/>
          </p:nvPr>
        </p:nvSpPr>
        <p:spPr/>
        <p:txBody>
          <a:bodyPr/>
          <a:lstStyle/>
          <a:p>
            <a:fld id="{5D6C7379-69CC-4837-9905-BEBA22830C8A}" type="datetimeFigureOut">
              <a:rPr lang="en-US" dirty="0"/>
              <a:t>1/22/18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nl-NL" smtClean="0"/>
              <a:t>Titelstijl van model bewerken</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tekststijl van het model te bewerken</a:t>
            </a:r>
          </a:p>
        </p:txBody>
      </p:sp>
      <p:sp>
        <p:nvSpPr>
          <p:cNvPr id="5" name="Date Placeholder 4"/>
          <p:cNvSpPr>
            <a:spLocks noGrp="1"/>
          </p:cNvSpPr>
          <p:nvPr>
            <p:ph type="dt" sz="half" idx="10"/>
          </p:nvPr>
        </p:nvSpPr>
        <p:spPr/>
        <p:txBody>
          <a:bodyPr/>
          <a:lstStyle/>
          <a:p>
            <a:fld id="{49EB8B7E-8AEE-4F10-BFEE-C999AD004D36}" type="datetimeFigureOut">
              <a:rPr lang="en-US" dirty="0"/>
              <a:t>1/22/18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nl-NL" smtClean="0"/>
              <a:t>Titelstijl van model bewerken</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tekststijl van het model te bewerken</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nl-NL" smtClean="0"/>
              <a:t>Klik om de tekststijl van het model te bewerken</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tekststijl van het model te bewerken</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nl-NL" smtClean="0"/>
              <a:t>Klik om de tekststijl van het model te bewerken</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tekststijl van het model te bewerken</a:t>
            </a:r>
          </a:p>
        </p:txBody>
      </p:sp>
      <p:sp>
        <p:nvSpPr>
          <p:cNvPr id="3" name="Date Placeholder 2"/>
          <p:cNvSpPr>
            <a:spLocks noGrp="1"/>
          </p:cNvSpPr>
          <p:nvPr>
            <p:ph type="dt" sz="half" idx="10"/>
          </p:nvPr>
        </p:nvSpPr>
        <p:spPr/>
        <p:txBody>
          <a:bodyPr/>
          <a:lstStyle/>
          <a:p>
            <a:fld id="{8668F3F9-58BC-440B-B37B-805B9055EF92}" type="datetimeFigureOut">
              <a:rPr lang="en-US" dirty="0"/>
              <a:t>1/22/18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skolomme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nl-NL" smtClean="0"/>
              <a:t>Titelstijl van model bewerken</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Sleep de afbeelding naar de tijdelijke aanduiding of klik op het pictogram als u een afbeelding wilt toevoegen</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tekststijl van het model te bewerken</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Sleep de afbeelding naar de tijdelijke aanduiding of klik op het pictogram als u een afbeelding wilt toevoegen</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tekststijl van het model te bewerken</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Sleep de afbeelding naar de tijdelijke aanduiding of klik op het pictogram als u een afbeelding wilt toevoegen</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tekststijl van het model te bewerken</a:t>
            </a:r>
          </a:p>
        </p:txBody>
      </p:sp>
      <p:sp>
        <p:nvSpPr>
          <p:cNvPr id="3" name="Date Placeholder 2"/>
          <p:cNvSpPr>
            <a:spLocks noGrp="1"/>
          </p:cNvSpPr>
          <p:nvPr>
            <p:ph type="dt" sz="half" idx="10"/>
          </p:nvPr>
        </p:nvSpPr>
        <p:spPr/>
        <p:txBody>
          <a:bodyPr/>
          <a:lstStyle/>
          <a:p>
            <a:fld id="{0D5A53AF-48EA-489D-8260-9DCAB666386A}" type="datetimeFigureOut">
              <a:rPr lang="en-US" dirty="0"/>
              <a:t>1/22/18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Titelstijl van model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0DED02AE-B9A4-47BD-AF8E-97E16144138B}" type="datetimeFigureOut">
              <a:rPr lang="en-US" dirty="0"/>
              <a:t>1/22/18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nl-NL" smtClean="0"/>
              <a:t>Titelstijl van model bewerken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CF0FD78B-DB02-4362-BCDC-98A55456977C}" type="datetimeFigureOut">
              <a:rPr lang="en-US" dirty="0"/>
              <a:t>1/22/18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nl-NL" smtClean="0"/>
              <a:t>Titelstijl van model bewerken</a:t>
            </a:r>
            <a:endParaRPr lang="en-US" dirty="0"/>
          </a:p>
        </p:txBody>
      </p:sp>
      <p:sp>
        <p:nvSpPr>
          <p:cNvPr id="3" name="Content Placeholder 2"/>
          <p:cNvSpPr>
            <a:spLocks noGrp="1"/>
          </p:cNvSpPr>
          <p:nvPr>
            <p:ph idx="1"/>
          </p:nvPr>
        </p:nvSpPr>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99916976-5D93-46E4-A98A-FAD63E4D0EA8}" type="datetimeFigureOut">
              <a:rPr lang="en-US" dirty="0"/>
              <a:t>1/22/18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nl-NL" smtClean="0"/>
              <a:t>Titelstijl van model bewerken</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0F39F4F5-F4D2-4D2A-AB60-88D37ADCB869}" type="datetimeFigureOut">
              <a:rPr lang="en-US" dirty="0"/>
              <a:t>1/22/18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Titelstijl van model bewerken</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D23BC6CE-6D1E-47E5-8859-F31AC5380EB2}" type="datetimeFigureOut">
              <a:rPr lang="en-US" dirty="0"/>
              <a:t>1/22/18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nl-NL" smtClean="0"/>
              <a:t>Titelstijl van model bewerken</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4" name="Content Placeholder 3"/>
          <p:cNvSpPr>
            <a:spLocks noGrp="1"/>
          </p:cNvSpPr>
          <p:nvPr>
            <p:ph sz="half" idx="2"/>
          </p:nvPr>
        </p:nvSpPr>
        <p:spPr>
          <a:xfrm>
            <a:off x="1120000" y="2505075"/>
            <a:ext cx="5025216" cy="3684588"/>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nl-NL" smtClean="0"/>
              <a:t>Klik om de tekststijl van het model te bewerken</a:t>
            </a:r>
          </a:p>
        </p:txBody>
      </p:sp>
      <p:sp>
        <p:nvSpPr>
          <p:cNvPr id="6" name="Content Placeholder 5"/>
          <p:cNvSpPr>
            <a:spLocks noGrp="1"/>
          </p:cNvSpPr>
          <p:nvPr>
            <p:ph sz="quarter" idx="4"/>
          </p:nvPr>
        </p:nvSpPr>
        <p:spPr>
          <a:xfrm>
            <a:off x="6319840" y="2505075"/>
            <a:ext cx="5035548" cy="3684588"/>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1B4E7C4-4DA4-404D-9965-B13F2DD7D8BF}" type="datetimeFigureOut">
              <a:rPr lang="en-US" dirty="0"/>
              <a:t>1/22/18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Titelstijl van model bewerken</a:t>
            </a:r>
            <a:endParaRPr lang="en-US" dirty="0"/>
          </a:p>
        </p:txBody>
      </p:sp>
      <p:sp>
        <p:nvSpPr>
          <p:cNvPr id="3" name="Date Placeholder 2"/>
          <p:cNvSpPr>
            <a:spLocks noGrp="1"/>
          </p:cNvSpPr>
          <p:nvPr>
            <p:ph type="dt" sz="half" idx="10"/>
          </p:nvPr>
        </p:nvSpPr>
        <p:spPr/>
        <p:txBody>
          <a:bodyPr/>
          <a:lstStyle/>
          <a:p>
            <a:fld id="{476FB7AA-4A53-424F-AD41-70827B6504BA}" type="datetimeFigureOut">
              <a:rPr lang="en-US" dirty="0"/>
              <a:t>1/22/18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84882-FB12-4BC8-9960-9AD8104D7FAE}" type="datetimeFigureOut">
              <a:rPr lang="en-US" dirty="0"/>
              <a:t>1/22/18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nl-NL" smtClean="0"/>
              <a:t>Titelstijl van model bewerken</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tekststijl van het model te bewerken</a:t>
            </a:r>
          </a:p>
        </p:txBody>
      </p:sp>
      <p:sp>
        <p:nvSpPr>
          <p:cNvPr id="5" name="Date Placeholder 4"/>
          <p:cNvSpPr>
            <a:spLocks noGrp="1"/>
          </p:cNvSpPr>
          <p:nvPr>
            <p:ph type="dt" sz="half" idx="10"/>
          </p:nvPr>
        </p:nvSpPr>
        <p:spPr/>
        <p:txBody>
          <a:bodyPr/>
          <a:lstStyle/>
          <a:p>
            <a:fld id="{F7D1BD23-6E54-4D9D-AD88-A2813C73CC25}" type="datetimeFigureOut">
              <a:rPr lang="en-US" dirty="0"/>
              <a:t>1/22/18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nl-NL" smtClean="0"/>
              <a:t>Titelstijl van model bewerken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Sleep de afbeelding naar de tijdelijke aanduiding of klik op het pictogram als u een afbeelding wilt toevoegen</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tekststijl van het model te bewerken</a:t>
            </a:r>
          </a:p>
        </p:txBody>
      </p:sp>
      <p:sp>
        <p:nvSpPr>
          <p:cNvPr id="5" name="Date Placeholder 4"/>
          <p:cNvSpPr>
            <a:spLocks noGrp="1"/>
          </p:cNvSpPr>
          <p:nvPr>
            <p:ph type="dt" sz="half" idx="10"/>
          </p:nvPr>
        </p:nvSpPr>
        <p:spPr/>
        <p:txBody>
          <a:bodyPr/>
          <a:lstStyle/>
          <a:p>
            <a:fld id="{1471A834-4F3C-4AF9-9C74-05EC35A0F292}" type="datetimeFigureOut">
              <a:rPr lang="en-US" dirty="0"/>
              <a:t>1/22/18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Titelstijl van model bewerken</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51CF1133-3259-4C45-BABA-5B62D9C6F78D}" type="datetimeFigureOut">
              <a:rPr lang="en-US" dirty="0"/>
              <a:t>1/22/18</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6D22F896-40B5-4ADD-8801-0D06FADFA09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chooltv.nl/video/waarom-spreken-we-in-de-politiek-van-links-en-rechts-vooruitstrevend-versus-conservatief/#q=links%20en%20rechts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youtu.be/484IkD8TWpg?t=2m25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err="1" smtClean="0"/>
              <a:t>Creativity</a:t>
            </a:r>
            <a:r>
              <a:rPr lang="nl-NL" dirty="0" smtClean="0"/>
              <a:t> M&amp;M</a:t>
            </a:r>
            <a:endParaRPr lang="nl-NL" dirty="0"/>
          </a:p>
        </p:txBody>
      </p:sp>
      <p:sp>
        <p:nvSpPr>
          <p:cNvPr id="3" name="Ondertitel 2"/>
          <p:cNvSpPr>
            <a:spLocks noGrp="1"/>
          </p:cNvSpPr>
          <p:nvPr>
            <p:ph type="subTitle" idx="1"/>
          </p:nvPr>
        </p:nvSpPr>
        <p:spPr/>
        <p:txBody>
          <a:bodyPr/>
          <a:lstStyle/>
          <a:p>
            <a:r>
              <a:rPr lang="nl-NL" dirty="0" smtClean="0"/>
              <a:t>IMYC</a:t>
            </a:r>
            <a:endParaRPr lang="nl-NL" dirty="0"/>
          </a:p>
        </p:txBody>
      </p:sp>
    </p:spTree>
    <p:extLst>
      <p:ext uri="{BB962C8B-B14F-4D97-AF65-F5344CB8AC3E}">
        <p14:creationId xmlns:p14="http://schemas.microsoft.com/office/powerpoint/2010/main" val="18917282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Links en rechts</a:t>
            </a:r>
            <a:endParaRPr lang="nl-NL" dirty="0"/>
          </a:p>
        </p:txBody>
      </p:sp>
      <p:sp>
        <p:nvSpPr>
          <p:cNvPr id="3" name="Tijdelijke aanduiding voor inhoud 2"/>
          <p:cNvSpPr>
            <a:spLocks noGrp="1"/>
          </p:cNvSpPr>
          <p:nvPr>
            <p:ph idx="1"/>
          </p:nvPr>
        </p:nvSpPr>
        <p:spPr/>
        <p:txBody>
          <a:bodyPr/>
          <a:lstStyle/>
          <a:p>
            <a:r>
              <a:rPr lang="nl-NL" dirty="0" smtClean="0"/>
              <a:t>Politieke stromingen</a:t>
            </a:r>
          </a:p>
          <a:p>
            <a:r>
              <a:rPr lang="nl-NL" dirty="0" smtClean="0"/>
              <a:t>Links</a:t>
            </a:r>
          </a:p>
          <a:p>
            <a:r>
              <a:rPr lang="nl-NL" dirty="0"/>
              <a:t>gelijke verdeling van geld en macht</a:t>
            </a:r>
          </a:p>
          <a:p>
            <a:r>
              <a:rPr lang="nl-NL" dirty="0"/>
              <a:t>een grote(re) sterke(re) </a:t>
            </a:r>
            <a:r>
              <a:rPr lang="nl-NL" i="1" dirty="0"/>
              <a:t>regering</a:t>
            </a:r>
            <a:endParaRPr lang="nl-NL" dirty="0"/>
          </a:p>
          <a:p>
            <a:r>
              <a:rPr lang="nl-NL" dirty="0"/>
              <a:t>nadruk op de samenleving (collectieve verantwoordelijkheid)</a:t>
            </a:r>
          </a:p>
          <a:p>
            <a:r>
              <a:rPr lang="nl-NL" dirty="0"/>
              <a:t>het milieu</a:t>
            </a:r>
          </a:p>
          <a:p>
            <a:r>
              <a:rPr lang="nl-NL" dirty="0"/>
              <a:t>solidair zijn: samenwerken en elkaar helpen</a:t>
            </a:r>
          </a:p>
          <a:p>
            <a:endParaRPr lang="nl-NL" dirty="0"/>
          </a:p>
        </p:txBody>
      </p:sp>
    </p:spTree>
    <p:extLst>
      <p:ext uri="{BB962C8B-B14F-4D97-AF65-F5344CB8AC3E}">
        <p14:creationId xmlns:p14="http://schemas.microsoft.com/office/powerpoint/2010/main" val="14330796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Links en rechts</a:t>
            </a:r>
            <a:endParaRPr lang="nl-NL" dirty="0"/>
          </a:p>
        </p:txBody>
      </p:sp>
      <p:sp>
        <p:nvSpPr>
          <p:cNvPr id="3" name="Tijdelijke aanduiding voor inhoud 2"/>
          <p:cNvSpPr>
            <a:spLocks noGrp="1"/>
          </p:cNvSpPr>
          <p:nvPr>
            <p:ph idx="1"/>
          </p:nvPr>
        </p:nvSpPr>
        <p:spPr/>
        <p:txBody>
          <a:bodyPr/>
          <a:lstStyle/>
          <a:p>
            <a:r>
              <a:rPr lang="nl-NL" sz="4800" dirty="0" smtClean="0"/>
              <a:t>Rechts</a:t>
            </a:r>
          </a:p>
          <a:p>
            <a:r>
              <a:rPr lang="nl-NL" dirty="0"/>
              <a:t>vrije verdeling van geld (weinig regeltjes en weinig belasting)</a:t>
            </a:r>
          </a:p>
          <a:p>
            <a:r>
              <a:rPr lang="nl-NL" dirty="0"/>
              <a:t>een kleine regering die vooral moet zorgen voor veiligheid en orde</a:t>
            </a:r>
          </a:p>
          <a:p>
            <a:r>
              <a:rPr lang="nl-NL" dirty="0"/>
              <a:t>nadruk op het individu (persoonlijke verantwoordelijkheid)</a:t>
            </a:r>
          </a:p>
          <a:p>
            <a:r>
              <a:rPr lang="nl-NL" dirty="0"/>
              <a:t>de economie</a:t>
            </a:r>
          </a:p>
          <a:p>
            <a:r>
              <a:rPr lang="nl-NL" dirty="0"/>
              <a:t>vrij zijn: concurreren en elkaar stimuleren</a:t>
            </a:r>
          </a:p>
          <a:p>
            <a:endParaRPr lang="nl-NL" dirty="0"/>
          </a:p>
        </p:txBody>
      </p:sp>
    </p:spTree>
    <p:extLst>
      <p:ext uri="{BB962C8B-B14F-4D97-AF65-F5344CB8AC3E}">
        <p14:creationId xmlns:p14="http://schemas.microsoft.com/office/powerpoint/2010/main" val="5062374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Links en rechts	</a:t>
            </a:r>
            <a:endParaRPr lang="nl-NL" dirty="0"/>
          </a:p>
        </p:txBody>
      </p:sp>
      <p:sp>
        <p:nvSpPr>
          <p:cNvPr id="3" name="Tijdelijke aanduiding voor inhoud 2"/>
          <p:cNvSpPr>
            <a:spLocks noGrp="1"/>
          </p:cNvSpPr>
          <p:nvPr>
            <p:ph idx="1"/>
          </p:nvPr>
        </p:nvSpPr>
        <p:spPr/>
        <p:txBody>
          <a:bodyPr/>
          <a:lstStyle/>
          <a:p>
            <a:r>
              <a:rPr lang="nl-NL" dirty="0">
                <a:hlinkClick r:id="rId2"/>
              </a:rPr>
              <a:t>http://schooltv.nl/video/waarom-spreken-we-in-de-politiek-van-links-en-rechts-vooruitstrevend-versus-conservatief/#</a:t>
            </a:r>
            <a:r>
              <a:rPr lang="nl-NL" dirty="0" smtClean="0">
                <a:hlinkClick r:id="rId2"/>
              </a:rPr>
              <a:t>q=links%20en%20rechtsm</a:t>
            </a:r>
            <a:r>
              <a:rPr lang="nl-NL" dirty="0" smtClean="0"/>
              <a:t> </a:t>
            </a:r>
          </a:p>
        </p:txBody>
      </p:sp>
    </p:spTree>
    <p:extLst>
      <p:ext uri="{BB962C8B-B14F-4D97-AF65-F5344CB8AC3E}">
        <p14:creationId xmlns:p14="http://schemas.microsoft.com/office/powerpoint/2010/main" val="20269855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Voorbeeld verkiezingsprogramma</a:t>
            </a:r>
            <a:endParaRPr lang="nl-NL" dirty="0"/>
          </a:p>
        </p:txBody>
      </p:sp>
      <p:sp>
        <p:nvSpPr>
          <p:cNvPr id="3" name="Tijdelijke aanduiding voor inhoud 2"/>
          <p:cNvSpPr>
            <a:spLocks noGrp="1"/>
          </p:cNvSpPr>
          <p:nvPr>
            <p:ph idx="1"/>
          </p:nvPr>
        </p:nvSpPr>
        <p:spPr/>
        <p:txBody>
          <a:bodyPr/>
          <a:lstStyle/>
          <a:p>
            <a:r>
              <a:rPr lang="nl-NL" dirty="0">
                <a:hlinkClick r:id="rId2"/>
              </a:rPr>
              <a:t>https://</a:t>
            </a:r>
            <a:r>
              <a:rPr lang="nl-NL" dirty="0" smtClean="0">
                <a:hlinkClick r:id="rId2"/>
              </a:rPr>
              <a:t>youtu.be/484IkD8TWpg?t=2m25s</a:t>
            </a:r>
            <a:r>
              <a:rPr lang="nl-NL" dirty="0" smtClean="0"/>
              <a:t> </a:t>
            </a:r>
          </a:p>
          <a:p>
            <a:endParaRPr lang="nl-NL" dirty="0"/>
          </a:p>
        </p:txBody>
      </p:sp>
    </p:spTree>
    <p:extLst>
      <p:ext uri="{BB962C8B-B14F-4D97-AF65-F5344CB8AC3E}">
        <p14:creationId xmlns:p14="http://schemas.microsoft.com/office/powerpoint/2010/main" val="18453864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Verkiezingsprogramma</a:t>
            </a:r>
            <a:endParaRPr lang="nl-NL" dirty="0"/>
          </a:p>
        </p:txBody>
      </p:sp>
      <p:sp>
        <p:nvSpPr>
          <p:cNvPr id="3" name="Tijdelijke aanduiding voor inhoud 2"/>
          <p:cNvSpPr>
            <a:spLocks noGrp="1"/>
          </p:cNvSpPr>
          <p:nvPr>
            <p:ph idx="1"/>
          </p:nvPr>
        </p:nvSpPr>
        <p:spPr/>
        <p:txBody>
          <a:bodyPr/>
          <a:lstStyle/>
          <a:p>
            <a:r>
              <a:rPr lang="nl-NL" dirty="0"/>
              <a:t>In het verkiezingsprogramma staan concrete plannen. Je moet daarin dus precies opschrijven  wat jullie willen bereiken en hoe jullie dat gaan doen</a:t>
            </a:r>
            <a:r>
              <a:rPr lang="nl-NL" dirty="0" smtClean="0"/>
              <a:t>.</a:t>
            </a:r>
          </a:p>
          <a:p>
            <a:r>
              <a:rPr lang="nl-NL" dirty="0"/>
              <a:t>Bijvoorbeeld: Als in jullie standpunten staat dat jullie gezondheid erg belangrijk vinden,  kun je daar in je verkiezingsprogramma een concreet plan aan koppelen. Gratis appels uitdelen bijvoorbeeld, of geen vette snacks in de kantine</a:t>
            </a:r>
            <a:r>
              <a:rPr lang="nl-NL" dirty="0" smtClean="0"/>
              <a:t>.</a:t>
            </a:r>
          </a:p>
          <a:p>
            <a:endParaRPr lang="nl-NL" dirty="0"/>
          </a:p>
        </p:txBody>
      </p:sp>
    </p:spTree>
    <p:extLst>
      <p:ext uri="{BB962C8B-B14F-4D97-AF65-F5344CB8AC3E}">
        <p14:creationId xmlns:p14="http://schemas.microsoft.com/office/powerpoint/2010/main" val="8726727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Opdracht</a:t>
            </a:r>
            <a:endParaRPr lang="nl-NL" dirty="0"/>
          </a:p>
        </p:txBody>
      </p:sp>
      <p:sp>
        <p:nvSpPr>
          <p:cNvPr id="3" name="Tijdelijke aanduiding voor inhoud 2"/>
          <p:cNvSpPr>
            <a:spLocks noGrp="1"/>
          </p:cNvSpPr>
          <p:nvPr>
            <p:ph idx="1"/>
          </p:nvPr>
        </p:nvSpPr>
        <p:spPr/>
        <p:txBody>
          <a:bodyPr>
            <a:normAutofit/>
          </a:bodyPr>
          <a:lstStyle/>
          <a:p>
            <a:r>
              <a:rPr lang="nl-NL" dirty="0"/>
              <a:t>Schrijf een verkiezingsprogramma van ongeveer één A4. Zorg dat jullie precies opschrijven wat jullie partij wil doen. De kiezers moeten weten waar ze op stemmen</a:t>
            </a:r>
            <a:r>
              <a:rPr lang="nl-NL" smtClean="0"/>
              <a:t>. </a:t>
            </a:r>
            <a:r>
              <a:rPr lang="nl-NL" smtClean="0"/>
              <a:t>Bedenk </a:t>
            </a:r>
            <a:r>
              <a:rPr lang="nl-NL" dirty="0"/>
              <a:t>een goede titel voor jullie programma</a:t>
            </a:r>
            <a:r>
              <a:rPr lang="nl-NL" dirty="0" smtClean="0"/>
              <a:t>.</a:t>
            </a:r>
          </a:p>
          <a:p>
            <a:r>
              <a:rPr lang="nl-NL" dirty="0" smtClean="0"/>
              <a:t>Wees </a:t>
            </a:r>
            <a:r>
              <a:rPr lang="nl-NL" dirty="0"/>
              <a:t>je ervan bewust dat kiezers en journalisten in de gaten houden of je ook doet wat je belooft. Beloof dus niet teveel!</a:t>
            </a:r>
          </a:p>
          <a:p>
            <a:r>
              <a:rPr lang="nl-NL" dirty="0" smtClean="0"/>
              <a:t>Controleer </a:t>
            </a:r>
            <a:r>
              <a:rPr lang="nl-NL" dirty="0"/>
              <a:t>jullie verkiezingsprogramma op haalbaarheid. Maak een begroting voor jullie plannen en voeg dit toe aan het verkiezingsprogramma. Bereken voor ieder plan wat het gaat kosten, bedenk ook hoe je aan dit geld wilt komen.</a:t>
            </a:r>
          </a:p>
          <a:p>
            <a:endParaRPr lang="nl-NL" dirty="0"/>
          </a:p>
        </p:txBody>
      </p:sp>
    </p:spTree>
    <p:extLst>
      <p:ext uri="{BB962C8B-B14F-4D97-AF65-F5344CB8AC3E}">
        <p14:creationId xmlns:p14="http://schemas.microsoft.com/office/powerpoint/2010/main" val="1901457842"/>
      </p:ext>
    </p:extLst>
  </p:cSld>
  <p:clrMapOvr>
    <a:masterClrMapping/>
  </p:clrMapOvr>
  <p:timing>
    <p:tnLst>
      <p:par>
        <p:cTn id="1" dur="indefinite" restart="never" nodeType="tmRoot"/>
      </p:par>
    </p:tnLst>
  </p:timing>
</p:sld>
</file>

<file path=ppt/theme/theme1.xml><?xml version="1.0" encoding="utf-8"?>
<a:theme xmlns:a="http://schemas.openxmlformats.org/drawingml/2006/main" name="TF10001006">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10001006" id="{A55DF1DA-22EC-4DA4-B170-D3F0FF81047C}" vid="{3BFA2149-51D1-489C-9B65-4F9563B089DE}"/>
    </a:ext>
  </a:extLst>
</a:theme>
</file>

<file path=docProps/app.xml><?xml version="1.0" encoding="utf-8"?>
<Properties xmlns="http://schemas.openxmlformats.org/officeDocument/2006/extended-properties" xmlns:vt="http://schemas.openxmlformats.org/officeDocument/2006/docPropsVTypes">
  <Template>Diepte</Template>
  <TotalTime>185</TotalTime>
  <Words>209</Words>
  <Application>Microsoft Macintosh PowerPoint</Application>
  <PresentationFormat>Breedbeeld</PresentationFormat>
  <Paragraphs>28</Paragraphs>
  <Slides>7</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7</vt:i4>
      </vt:variant>
    </vt:vector>
  </HeadingPairs>
  <TitlesOfParts>
    <vt:vector size="10" baseType="lpstr">
      <vt:lpstr>Arial</vt:lpstr>
      <vt:lpstr>Corbel</vt:lpstr>
      <vt:lpstr>TF10001006</vt:lpstr>
      <vt:lpstr>Creativity M&amp;M</vt:lpstr>
      <vt:lpstr>Links en rechts</vt:lpstr>
      <vt:lpstr>Links en rechts</vt:lpstr>
      <vt:lpstr>Links en rechts </vt:lpstr>
      <vt:lpstr>Voorbeeld verkiezingsprogramma</vt:lpstr>
      <vt:lpstr>Verkiezingsprogramma</vt:lpstr>
      <vt:lpstr>Opdracht</vt:lpstr>
    </vt:vector>
  </TitlesOfParts>
  <Company/>
  <LinksUpToDate>false</LinksUpToDate>
  <SharedDoc>false</SharedDoc>
  <HyperlinksChanged>false</HyperlinksChanged>
  <AppVersion>15.0041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Creativity M&amp;M</dc:title>
  <dc:creator>Niek Ooteman</dc:creator>
  <cp:lastModifiedBy>Niek Ooteman</cp:lastModifiedBy>
  <cp:revision>11</cp:revision>
  <dcterms:created xsi:type="dcterms:W3CDTF">2017-03-06T08:54:07Z</dcterms:created>
  <dcterms:modified xsi:type="dcterms:W3CDTF">2018-01-22T13:12:23Z</dcterms:modified>
</cp:coreProperties>
</file>